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5" r:id="rId2"/>
    <p:sldId id="266" r:id="rId3"/>
    <p:sldId id="267" r:id="rId4"/>
    <p:sldId id="268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9" r:id="rId15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634"/>
    <a:srgbClr val="225739"/>
    <a:srgbClr val="B65E47"/>
    <a:srgbClr val="2871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2897" autoAdjust="0"/>
  </p:normalViewPr>
  <p:slideViewPr>
    <p:cSldViewPr snapToGrid="0">
      <p:cViewPr varScale="1">
        <p:scale>
          <a:sx n="48" d="100"/>
          <a:sy n="48" d="100"/>
        </p:scale>
        <p:origin x="145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4F8EFF-B026-498B-8623-7FA6B5BBBF11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06D79C-2DB1-47E0-AD4F-2E933480D41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93687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sz="1200" dirty="0"/>
              <a:t>Assalmualaikum wr wb</a:t>
            </a:r>
          </a:p>
          <a:p>
            <a:r>
              <a:rPr lang="id-ID" sz="1200" dirty="0"/>
              <a:t>Yth. Bapak Didik Singgih Hadi, SE, M.Si</a:t>
            </a:r>
            <a:r>
              <a:rPr lang="en-US" sz="1200" dirty="0"/>
              <a:t> </a:t>
            </a:r>
            <a:r>
              <a:rPr lang="en-US" sz="1200" dirty="0" err="1"/>
              <a:t>selaku</a:t>
            </a:r>
            <a:r>
              <a:rPr lang="en-US" sz="1200" dirty="0"/>
              <a:t> </a:t>
            </a:r>
            <a:r>
              <a:rPr lang="en-US" sz="1200" dirty="0" err="1"/>
              <a:t>narsumber</a:t>
            </a:r>
            <a:endParaRPr lang="id-ID" sz="1200" dirty="0"/>
          </a:p>
          <a:p>
            <a:r>
              <a:rPr lang="id-ID" sz="1200" dirty="0"/>
              <a:t>Yth. Ibu Kristiana Widiawati, S.Pi, MT </a:t>
            </a:r>
            <a:r>
              <a:rPr lang="en-US" sz="1200" dirty="0" err="1"/>
              <a:t>selaku</a:t>
            </a:r>
            <a:r>
              <a:rPr lang="en-US" sz="1200" dirty="0"/>
              <a:t> coach</a:t>
            </a:r>
            <a:endParaRPr lang="id-ID" sz="1200" dirty="0"/>
          </a:p>
          <a:p>
            <a:r>
              <a:rPr lang="id-ID" sz="1200" dirty="0"/>
              <a:t>Yth. Bapak Sugito, S.Kep </a:t>
            </a:r>
            <a:r>
              <a:rPr lang="en-US" sz="1200" dirty="0" err="1"/>
              <a:t>selaku</a:t>
            </a:r>
            <a:r>
              <a:rPr lang="en-US" sz="1200" dirty="0"/>
              <a:t> mentor</a:t>
            </a:r>
            <a:endParaRPr lang="id-ID" sz="1200" dirty="0"/>
          </a:p>
          <a:p>
            <a:endParaRPr lang="id-ID" sz="1200" dirty="0"/>
          </a:p>
          <a:p>
            <a:r>
              <a:rPr lang="id-ID" sz="1200" dirty="0"/>
              <a:t>terimakasih atas kesemapatan yang telah diberikan</a:t>
            </a:r>
            <a:r>
              <a:rPr lang="en-US" sz="1200" dirty="0"/>
              <a:t>, pada </a:t>
            </a:r>
            <a:r>
              <a:rPr lang="en-US" sz="1200" dirty="0" err="1"/>
              <a:t>kesempatan</a:t>
            </a:r>
            <a:r>
              <a:rPr lang="en-US" sz="1200" dirty="0"/>
              <a:t> kali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saya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mempresentasikan</a:t>
            </a:r>
            <a:r>
              <a:rPr lang="en-US" sz="1200" dirty="0"/>
              <a:t> </a:t>
            </a:r>
            <a:r>
              <a:rPr lang="en-US" sz="1200" dirty="0" err="1"/>
              <a:t>rancangan</a:t>
            </a:r>
            <a:r>
              <a:rPr lang="en-US" sz="1200" dirty="0"/>
              <a:t> </a:t>
            </a:r>
            <a:r>
              <a:rPr lang="en-US" sz="1200" dirty="0" err="1"/>
              <a:t>aktualisasi</a:t>
            </a:r>
            <a:r>
              <a:rPr lang="en-US" sz="1200" dirty="0"/>
              <a:t> </a:t>
            </a:r>
            <a:r>
              <a:rPr lang="en-US" sz="1200" dirty="0" err="1"/>
              <a:t>saya</a:t>
            </a:r>
            <a:r>
              <a:rPr lang="en-US" sz="1200" dirty="0"/>
              <a:t> yang </a:t>
            </a:r>
            <a:r>
              <a:rPr lang="en-US" sz="1200" dirty="0" err="1"/>
              <a:t>berjudul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 err="1"/>
              <a:t>Pembuatan</a:t>
            </a:r>
            <a:r>
              <a:rPr lang="en-US" sz="1200" dirty="0"/>
              <a:t> </a:t>
            </a:r>
            <a:r>
              <a:rPr lang="en-US" sz="1200" dirty="0" err="1"/>
              <a:t>Sistem</a:t>
            </a:r>
            <a:r>
              <a:rPr lang="en-US" sz="1200" dirty="0"/>
              <a:t> </a:t>
            </a:r>
            <a:r>
              <a:rPr lang="en-US" sz="1200" dirty="0" err="1"/>
              <a:t>Informasi</a:t>
            </a:r>
            <a:r>
              <a:rPr lang="en-US" sz="1200" dirty="0"/>
              <a:t> </a:t>
            </a:r>
            <a:r>
              <a:rPr lang="en-US" sz="1200" dirty="0" err="1"/>
              <a:t>Digitalisasi</a:t>
            </a:r>
            <a:r>
              <a:rPr lang="en-US" sz="1200" dirty="0"/>
              <a:t> </a:t>
            </a:r>
            <a:r>
              <a:rPr lang="en-US" sz="1200" dirty="0" err="1"/>
              <a:t>Arsip</a:t>
            </a:r>
            <a:r>
              <a:rPr lang="en-US" sz="1200" dirty="0"/>
              <a:t> </a:t>
            </a:r>
            <a:r>
              <a:rPr lang="en-US" sz="1200" dirty="0" err="1"/>
              <a:t>Kepegawaian</a:t>
            </a:r>
            <a:r>
              <a:rPr lang="en-US" sz="1200" dirty="0"/>
              <a:t> (SI DIAN) di RSUD dr. </a:t>
            </a:r>
            <a:r>
              <a:rPr lang="en-US" sz="1200" dirty="0" err="1"/>
              <a:t>Soeratno</a:t>
            </a:r>
            <a:r>
              <a:rPr lang="en-US" sz="1200" dirty="0"/>
              <a:t> </a:t>
            </a:r>
            <a:r>
              <a:rPr lang="en-US" sz="1200" dirty="0" err="1"/>
              <a:t>Gemolong</a:t>
            </a:r>
            <a:endParaRPr lang="id-ID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6D79C-2DB1-47E0-AD4F-2E933480D412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8258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Sebelumnya</a:t>
            </a:r>
            <a:r>
              <a:rPr lang="en-US" dirty="0"/>
              <a:t> </a:t>
            </a:r>
            <a:r>
              <a:rPr lang="en-US" dirty="0" err="1"/>
              <a:t>perkenalkan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Tulus Wahyuno</a:t>
            </a:r>
          </a:p>
          <a:p>
            <a:r>
              <a:rPr lang="en-US" dirty="0" err="1"/>
              <a:t>Jabatan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pranata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</a:t>
            </a:r>
            <a:r>
              <a:rPr lang="en-US" dirty="0" err="1"/>
              <a:t>terampil</a:t>
            </a:r>
            <a:r>
              <a:rPr lang="en-US" dirty="0"/>
              <a:t> di RSUD dr. </a:t>
            </a:r>
            <a:r>
              <a:rPr lang="en-US" dirty="0" err="1"/>
              <a:t>Soeratno</a:t>
            </a:r>
            <a:r>
              <a:rPr lang="en-US" dirty="0"/>
              <a:t> </a:t>
            </a:r>
            <a:r>
              <a:rPr lang="en-US" dirty="0" err="1"/>
              <a:t>Gemolong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6D79C-2DB1-47E0-AD4F-2E933480D412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1463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visi</a:t>
            </a:r>
            <a:r>
              <a:rPr lang="en-US" dirty="0"/>
              <a:t> </a:t>
            </a:r>
            <a:r>
              <a:rPr lang="en-US" dirty="0" err="1"/>
              <a:t>misi</a:t>
            </a:r>
            <a:r>
              <a:rPr lang="en-US" dirty="0"/>
              <a:t> </a:t>
            </a:r>
            <a:r>
              <a:rPr lang="en-US" dirty="0" err="1"/>
              <a:t>kabupaten</a:t>
            </a:r>
            <a:r>
              <a:rPr lang="en-US" dirty="0"/>
              <a:t> </a:t>
            </a:r>
            <a:r>
              <a:rPr lang="en-US" dirty="0" err="1"/>
              <a:t>sragen</a:t>
            </a:r>
            <a:endParaRPr lang="en-US" dirty="0"/>
          </a:p>
          <a:p>
            <a:r>
              <a:rPr lang="en-US" dirty="0" err="1"/>
              <a:t>Sesuai</a:t>
            </a:r>
            <a:r>
              <a:rPr lang="en-US" dirty="0"/>
              <a:t> yang </a:t>
            </a:r>
            <a:r>
              <a:rPr lang="en-US" dirty="0" err="1"/>
              <a:t>tertera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RPJMD </a:t>
            </a:r>
            <a:r>
              <a:rPr lang="en-US" dirty="0" err="1"/>
              <a:t>kabupaten</a:t>
            </a:r>
            <a:r>
              <a:rPr lang="en-US" dirty="0"/>
              <a:t> </a:t>
            </a:r>
            <a:r>
              <a:rPr lang="en-US" dirty="0" err="1"/>
              <a:t>sragen</a:t>
            </a:r>
            <a:r>
              <a:rPr lang="en-US" dirty="0"/>
              <a:t> </a:t>
            </a:r>
            <a:r>
              <a:rPr lang="en-US" dirty="0" err="1"/>
              <a:t>tahun</a:t>
            </a:r>
            <a:r>
              <a:rPr lang="en-US" dirty="0"/>
              <a:t> 2021-2026 </a:t>
            </a:r>
            <a:r>
              <a:rPr lang="en-US" dirty="0" err="1"/>
              <a:t>adalah</a:t>
            </a:r>
            <a:endParaRPr lang="en-US" dirty="0"/>
          </a:p>
          <a:p>
            <a:r>
              <a:rPr lang="en-US" dirty="0" err="1"/>
              <a:t>Visi</a:t>
            </a:r>
            <a:r>
              <a:rPr lang="en-US" dirty="0"/>
              <a:t> ……………..</a:t>
            </a:r>
          </a:p>
          <a:p>
            <a:r>
              <a:rPr lang="en-US" dirty="0" err="1"/>
              <a:t>Sedangkan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misi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5 </a:t>
            </a:r>
            <a:r>
              <a:rPr lang="en-US" dirty="0" err="1"/>
              <a:t>seperti</a:t>
            </a:r>
            <a:r>
              <a:rPr lang="en-US" dirty="0"/>
              <a:t> yang </a:t>
            </a:r>
            <a:r>
              <a:rPr lang="en-US" dirty="0" err="1"/>
              <a:t>tertera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slide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6D79C-2DB1-47E0-AD4F-2E933480D412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2291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en-US" dirty="0" err="1"/>
              <a:t>budaya</a:t>
            </a:r>
            <a:r>
              <a:rPr lang="en-US" dirty="0"/>
              <a:t> </a:t>
            </a:r>
            <a:r>
              <a:rPr lang="en-US" dirty="0" err="1"/>
              <a:t>kerja</a:t>
            </a:r>
            <a:r>
              <a:rPr lang="en-US" dirty="0"/>
              <a:t>, </a:t>
            </a:r>
            <a:r>
              <a:rPr lang="en-US" dirty="0" err="1"/>
              <a:t>budaya</a:t>
            </a:r>
            <a:r>
              <a:rPr lang="en-US" dirty="0"/>
              <a:t> </a:t>
            </a:r>
            <a:r>
              <a:rPr lang="en-US" dirty="0" err="1"/>
              <a:t>kerja</a:t>
            </a:r>
            <a:r>
              <a:rPr lang="en-US" dirty="0"/>
              <a:t> </a:t>
            </a:r>
            <a:r>
              <a:rPr lang="en-US" dirty="0" err="1"/>
              <a:t>kabupaten</a:t>
            </a:r>
            <a:r>
              <a:rPr lang="en-US" dirty="0"/>
              <a:t> </a:t>
            </a:r>
            <a:r>
              <a:rPr lang="en-US" dirty="0" err="1"/>
              <a:t>sragen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4 </a:t>
            </a:r>
            <a:r>
              <a:rPr lang="en-US" dirty="0" err="1"/>
              <a:t>yaitu</a:t>
            </a:r>
            <a:r>
              <a:rPr lang="en-US" dirty="0"/>
              <a:t> :</a:t>
            </a:r>
          </a:p>
          <a:p>
            <a:pPr marL="228600" indent="-228600">
              <a:buAutoNum type="arabicPeriod"/>
            </a:pPr>
            <a:r>
              <a:rPr lang="en-US" dirty="0"/>
              <a:t>Susilo</a:t>
            </a:r>
          </a:p>
          <a:p>
            <a:pPr marL="228600" indent="-228600">
              <a:buAutoNum type="arabicPeriod"/>
            </a:pPr>
            <a:r>
              <a:rPr lang="en-US" dirty="0" err="1"/>
              <a:t>Kuncoro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Wibowo, dan</a:t>
            </a:r>
          </a:p>
          <a:p>
            <a:pPr marL="228600" indent="-228600">
              <a:buAutoNum type="arabicPeriod"/>
            </a:pPr>
            <a:r>
              <a:rPr lang="en-US" dirty="0" err="1"/>
              <a:t>Premati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6D79C-2DB1-47E0-AD4F-2E933480D412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9405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Indenitifikasi</a:t>
            </a:r>
            <a:r>
              <a:rPr lang="en-US" dirty="0"/>
              <a:t> ISU</a:t>
            </a:r>
          </a:p>
          <a:p>
            <a:r>
              <a:rPr lang="en-US" dirty="0"/>
              <a:t>Dari </a:t>
            </a:r>
            <a:r>
              <a:rPr lang="en-US" dirty="0" err="1"/>
              <a:t>ke</a:t>
            </a:r>
            <a:r>
              <a:rPr lang="en-US" dirty="0"/>
              <a:t> 5 </a:t>
            </a:r>
            <a:r>
              <a:rPr lang="en-US" dirty="0" err="1"/>
              <a:t>isu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, </a:t>
            </a:r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di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Teknik APKL agar </a:t>
            </a:r>
            <a:r>
              <a:rPr lang="en-US" dirty="0" err="1"/>
              <a:t>memperoleh</a:t>
            </a:r>
            <a:r>
              <a:rPr lang="en-US" dirty="0"/>
              <a:t> 3 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/>
              <a:t>berkualitas</a:t>
            </a:r>
            <a:endParaRPr lang="en-US" dirty="0"/>
          </a:p>
          <a:p>
            <a:endParaRPr lang="en-US" dirty="0"/>
          </a:p>
          <a:p>
            <a:r>
              <a:rPr lang="en-US" dirty="0"/>
              <a:t>Setelah </a:t>
            </a:r>
            <a:r>
              <a:rPr lang="en-US" dirty="0" err="1"/>
              <a:t>mendapatkan</a:t>
            </a:r>
            <a:r>
              <a:rPr lang="en-US" dirty="0"/>
              <a:t> 3 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/>
              <a:t>berkualitas</a:t>
            </a:r>
            <a:r>
              <a:rPr lang="en-US" dirty="0"/>
              <a:t> </a:t>
            </a:r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en-US" dirty="0" err="1"/>
              <a:t>dianalisis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Teknik USG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memperoleh</a:t>
            </a:r>
            <a:r>
              <a:rPr lang="en-US" dirty="0"/>
              <a:t> </a:t>
            </a:r>
            <a:r>
              <a:rPr lang="en-US" dirty="0" err="1"/>
              <a:t>isu</a:t>
            </a:r>
            <a:r>
              <a:rPr lang="en-US" dirty="0"/>
              <a:t> inti</a:t>
            </a:r>
          </a:p>
          <a:p>
            <a:endParaRPr lang="en-US" dirty="0"/>
          </a:p>
          <a:p>
            <a:r>
              <a:rPr lang="id-ID" dirty="0"/>
              <a:t>Berdasarkan analisis</a:t>
            </a:r>
            <a:r>
              <a:rPr lang="en-US" dirty="0"/>
              <a:t> </a:t>
            </a:r>
            <a:r>
              <a:rPr lang="en-US" dirty="0" err="1"/>
              <a:t>dgn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id-ID" dirty="0"/>
              <a:t> teknik US</a:t>
            </a:r>
            <a:r>
              <a:rPr lang="en-US" dirty="0"/>
              <a:t>G</a:t>
            </a:r>
            <a:r>
              <a:rPr lang="id-ID" dirty="0"/>
              <a:t>, maka disimpulkan</a:t>
            </a:r>
            <a:r>
              <a:rPr lang="en-US" dirty="0"/>
              <a:t> </a:t>
            </a:r>
            <a:r>
              <a:rPr lang="id-ID" dirty="0"/>
              <a:t>bahwa isu inti yang harus diselesaikan adalah “belum adanya sistem arsip</a:t>
            </a:r>
            <a:r>
              <a:rPr lang="en-US" dirty="0"/>
              <a:t> </a:t>
            </a:r>
            <a:r>
              <a:rPr lang="id-ID" dirty="0"/>
              <a:t>dokumen kepegawaian</a:t>
            </a:r>
            <a:r>
              <a:rPr lang="en-US" dirty="0"/>
              <a:t> </a:t>
            </a:r>
            <a:r>
              <a:rPr lang="id-ID" dirty="0"/>
              <a:t>digital di RSUD dr. Soeratno Gemolong.” yang</a:t>
            </a:r>
            <a:r>
              <a:rPr lang="en-US" dirty="0"/>
              <a:t> </a:t>
            </a:r>
            <a:r>
              <a:rPr lang="id-ID" dirty="0"/>
              <a:t>bersumber dari Manajemen ASN dan Whole of Government.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6D79C-2DB1-47E0-AD4F-2E933480D412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5428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Dari </a:t>
            </a:r>
            <a:r>
              <a:rPr lang="id-ID" dirty="0"/>
              <a:t>isu </a:t>
            </a:r>
            <a:r>
              <a:rPr lang="en-US" dirty="0"/>
              <a:t>inti </a:t>
            </a:r>
            <a:r>
              <a:rPr lang="en-US" dirty="0" err="1"/>
              <a:t>tersebut</a:t>
            </a:r>
            <a:r>
              <a:rPr lang="en-US" dirty="0"/>
              <a:t>, </a:t>
            </a:r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id-ID" dirty="0"/>
              <a:t>dianalisis dengan </a:t>
            </a:r>
            <a:r>
              <a:rPr lang="en-US" dirty="0" err="1"/>
              <a:t>menggunakan</a:t>
            </a:r>
            <a:r>
              <a:rPr lang="en-US" dirty="0"/>
              <a:t> fishbone diagram </a:t>
            </a:r>
            <a:r>
              <a:rPr lang="id-ID" dirty="0"/>
              <a:t>utk mendapatkan penyebab² yg perlu diselsaikan yaitu dr man, metod</a:t>
            </a:r>
            <a:r>
              <a:rPr lang="en-US" dirty="0"/>
              <a:t>, material dan milieu</a:t>
            </a:r>
          </a:p>
          <a:p>
            <a:endParaRPr lang="en-US" dirty="0"/>
          </a:p>
          <a:p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diperoleh</a:t>
            </a:r>
            <a:r>
              <a:rPr lang="en-US" dirty="0"/>
              <a:t> </a:t>
            </a:r>
            <a:r>
              <a:rPr lang="en-US" dirty="0" err="1"/>
              <a:t>gegasan</a:t>
            </a:r>
            <a:r>
              <a:rPr lang="en-US" dirty="0"/>
              <a:t> </a:t>
            </a:r>
            <a:r>
              <a:rPr lang="en-US" dirty="0" err="1"/>
              <a:t>pemecahan</a:t>
            </a:r>
            <a:r>
              <a:rPr lang="en-US" dirty="0"/>
              <a:t> 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:</a:t>
            </a:r>
          </a:p>
          <a:p>
            <a:r>
              <a:rPr lang="en-US" dirty="0" err="1"/>
              <a:t>Pembuatan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digitalisasi</a:t>
            </a:r>
            <a:r>
              <a:rPr lang="en-US" dirty="0"/>
              <a:t> </a:t>
            </a:r>
            <a:r>
              <a:rPr lang="en-US" dirty="0" err="1"/>
              <a:t>arsip</a:t>
            </a:r>
            <a:r>
              <a:rPr lang="en-US" dirty="0"/>
              <a:t> </a:t>
            </a:r>
            <a:r>
              <a:rPr lang="en-US" dirty="0" err="1"/>
              <a:t>kepegawaian</a:t>
            </a:r>
            <a:r>
              <a:rPr lang="en-US" dirty="0"/>
              <a:t> (SI DIAN) di RSUD dr. </a:t>
            </a:r>
            <a:r>
              <a:rPr lang="en-US" dirty="0" err="1"/>
              <a:t>Soeratno</a:t>
            </a:r>
            <a:r>
              <a:rPr lang="en-US" dirty="0"/>
              <a:t> </a:t>
            </a:r>
            <a:r>
              <a:rPr lang="en-US" dirty="0" err="1"/>
              <a:t>Gemolong</a:t>
            </a:r>
            <a:endParaRPr lang="en-US" dirty="0"/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6D79C-2DB1-47E0-AD4F-2E933480D412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0399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Adapun </a:t>
            </a:r>
            <a:r>
              <a:rPr lang="id-ID" dirty="0"/>
              <a:t>beberapa kegiatan yang dilakukan untuk mewujudkan gagasan di atas adalah</a:t>
            </a:r>
            <a:r>
              <a:rPr lang="en-US" dirty="0"/>
              <a:t> </a:t>
            </a:r>
            <a:r>
              <a:rPr lang="id-ID" dirty="0"/>
              <a:t>sebagai berikut :</a:t>
            </a:r>
            <a:endParaRPr lang="en-US" dirty="0"/>
          </a:p>
          <a:p>
            <a:r>
              <a:rPr lang="en-US" dirty="0" err="1"/>
              <a:t>Kegiatan</a:t>
            </a:r>
            <a:endParaRPr lang="en-US" dirty="0"/>
          </a:p>
          <a:p>
            <a:r>
              <a:rPr lang="en-US" dirty="0" err="1"/>
              <a:t>Tahapan</a:t>
            </a:r>
            <a:r>
              <a:rPr lang="en-US" dirty="0"/>
              <a:t> </a:t>
            </a:r>
            <a:r>
              <a:rPr lang="en-US" dirty="0" err="1"/>
              <a:t>kegiatan</a:t>
            </a:r>
            <a:endParaRPr lang="en-US" dirty="0"/>
          </a:p>
          <a:p>
            <a:r>
              <a:rPr lang="en-US" dirty="0"/>
              <a:t>Output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kegiatan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endParaRPr lang="en-US" dirty="0"/>
          </a:p>
          <a:p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ANEKA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/>
              <a:t>Serta </a:t>
            </a:r>
            <a:r>
              <a:rPr lang="en-US" dirty="0" err="1"/>
              <a:t>keterkaitan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agenda 3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Kegiatan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berkontribusi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visi</a:t>
            </a:r>
            <a:r>
              <a:rPr lang="en-US" dirty="0"/>
              <a:t> dan </a:t>
            </a:r>
            <a:r>
              <a:rPr lang="en-US" dirty="0" err="1"/>
              <a:t>misi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2 </a:t>
            </a:r>
            <a:r>
              <a:rPr lang="en-US" dirty="0" err="1"/>
              <a:t>kab</a:t>
            </a:r>
            <a:r>
              <a:rPr lang="en-US" dirty="0"/>
              <a:t>. </a:t>
            </a:r>
            <a:r>
              <a:rPr lang="en-US" dirty="0" err="1"/>
              <a:t>sragen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6D79C-2DB1-47E0-AD4F-2E933480D412}" type="slidenum">
              <a:rPr lang="id-ID" smtClean="0"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8007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Kegiatan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dilaksanakan</a:t>
            </a:r>
            <a:r>
              <a:rPr lang="en-US" dirty="0"/>
              <a:t> di RSUD dr. </a:t>
            </a:r>
            <a:r>
              <a:rPr lang="en-US" dirty="0" err="1"/>
              <a:t>Soeratno</a:t>
            </a:r>
            <a:r>
              <a:rPr lang="en-US" dirty="0"/>
              <a:t> </a:t>
            </a:r>
            <a:r>
              <a:rPr lang="en-US" dirty="0" err="1"/>
              <a:t>gemolong</a:t>
            </a:r>
            <a:endParaRPr lang="en-US" dirty="0"/>
          </a:p>
          <a:p>
            <a:r>
              <a:rPr lang="en-US" dirty="0" err="1"/>
              <a:t>Mulai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tanggal</a:t>
            </a:r>
            <a:r>
              <a:rPr lang="en-US" dirty="0"/>
              <a:t> 22 </a:t>
            </a:r>
            <a:r>
              <a:rPr lang="en-US" dirty="0" err="1"/>
              <a:t>oktober</a:t>
            </a:r>
            <a:r>
              <a:rPr lang="en-US" dirty="0"/>
              <a:t> </a:t>
            </a:r>
            <a:r>
              <a:rPr lang="en-US" dirty="0" err="1"/>
              <a:t>sampai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27 November 2021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6D79C-2DB1-47E0-AD4F-2E933480D412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503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adanya</a:t>
            </a:r>
            <a:r>
              <a:rPr lang="en-US" dirty="0"/>
              <a:t> SI DIAN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: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Dan </a:t>
            </a:r>
            <a:r>
              <a:rPr lang="en-US" dirty="0" err="1"/>
              <a:t>apabila</a:t>
            </a:r>
            <a:r>
              <a:rPr lang="en-US" dirty="0"/>
              <a:t> 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diselesaiakan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menghambat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kegiatan</a:t>
            </a:r>
            <a:r>
              <a:rPr lang="en-US" dirty="0"/>
              <a:t> yang </a:t>
            </a:r>
            <a:r>
              <a:rPr lang="en-US" dirty="0" err="1"/>
              <a:t>membutuhkan</a:t>
            </a:r>
            <a:r>
              <a:rPr lang="en-US" dirty="0"/>
              <a:t> data </a:t>
            </a:r>
            <a:r>
              <a:rPr lang="en-US" dirty="0" err="1"/>
              <a:t>kepegawaian</a:t>
            </a:r>
            <a:r>
              <a:rPr lang="en-US" dirty="0"/>
              <a:t>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data </a:t>
            </a:r>
            <a:r>
              <a:rPr lang="en-US" dirty="0" err="1"/>
              <a:t>kepegawaian</a:t>
            </a:r>
            <a:r>
              <a:rPr lang="en-US" dirty="0"/>
              <a:t> </a:t>
            </a:r>
            <a:r>
              <a:rPr lang="en-US" dirty="0" err="1"/>
              <a:t>masih</a:t>
            </a:r>
            <a:r>
              <a:rPr lang="en-US" dirty="0"/>
              <a:t> </a:t>
            </a:r>
            <a:r>
              <a:rPr lang="en-US" dirty="0" err="1"/>
              <a:t>diarsipkan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manual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rawan</a:t>
            </a:r>
            <a:r>
              <a:rPr lang="en-US" dirty="0"/>
              <a:t> </a:t>
            </a:r>
            <a:r>
              <a:rPr lang="en-US" dirty="0" err="1"/>
              <a:t>rusak</a:t>
            </a:r>
            <a:r>
              <a:rPr lang="en-US" dirty="0"/>
              <a:t> </a:t>
            </a:r>
            <a:r>
              <a:rPr lang="en-US" dirty="0" err="1"/>
              <a:t>maupun</a:t>
            </a:r>
            <a:r>
              <a:rPr lang="en-US" dirty="0"/>
              <a:t> </a:t>
            </a:r>
            <a:r>
              <a:rPr lang="en-US" dirty="0" err="1"/>
              <a:t>hilang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06D79C-2DB1-47E0-AD4F-2E933480D412}" type="slidenum">
              <a:rPr lang="id-ID" smtClean="0"/>
              <a:t>13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78123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23F46-7D7E-49FF-9D13-1610A8B881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31D927-2BE9-4F80-ADF7-C68B0D079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14236-AB85-4ECA-870F-91E723F7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18F48-9D6B-4C42-856A-24D7EB69C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8CA1F-D6A5-4248-9738-85901AAC4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1112057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73C1D-5C80-469B-8AE6-C8F8C6707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C7CA37-3DC6-410A-A429-A61E81946A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C27D3-5DB6-41E4-B155-A83CD6CB3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118F9-8526-486E-9DF3-80C95B997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753B4-C804-4FAA-8D76-537BADF6B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649500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C4551D-C6B7-493C-B86F-B7AAAC4689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8D9108-7C38-464A-A826-098AC94AE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5C856-CC35-491F-B216-4F8490591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30B7F-E4D1-47C8-9F43-BBA96DF28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CC0D4-91BC-43F1-A106-8CB7DC40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822349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C4FAB-D28A-4435-BC54-1D7D05BF7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05542-5166-43DD-85D8-1352F6785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3147E-DA9E-49BF-93E7-A656E70A9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D4BFA-A34F-4571-BC21-19CECCE5F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0ECFD-F91A-4928-BB60-9FEE884A3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283559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D350-F9BE-467C-9EE2-E0EA014D0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F55B-704A-4669-99EF-AC6CD2C15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52988-59B1-4DA1-9D59-F30B244F4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AD335-AF0F-4930-A957-5B07F6B66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1EA61-4458-414D-936E-2C0281EC9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381157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4A5AC-BC75-462E-876D-397D0DB08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6CEBC-1E5C-4642-BE06-F4FF85B5E5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3AC8B7-37F5-47FC-810A-C694D6409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D1C6A-8D27-492D-9A18-8DBA8E4C3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F2E5E-B49D-450A-A995-54D612C7D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79BCF-7649-4DC2-82D1-4F1BBE9BD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966968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200B2-7AB8-4137-9936-AB95F712B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ACC2C-EE93-491E-987B-0EAD7F696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F0E9FF-9042-476D-B28E-13DE6B2F2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FFAA7B-A0B1-4761-B378-58D6BBDB4F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F33F87-A887-46BC-96F2-49D1EBAD90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9F59C4-1435-42EA-960A-3F2A517C9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47F98C-A2AD-4D5A-B7AF-6A8306AEA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F60CD7-DF88-4493-976F-27AF1E4D4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51746010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12C20-5953-4BD2-BEB6-36A43062C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68227E-82EB-4144-BAA1-CFADCA06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DCFA2A-F1CF-4D78-875D-0F7448A2A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CF9BB1-6021-4FA0-AC61-0B4E6EDC2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1217676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38400F-735E-4A94-8187-89E9A62B1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C18C-3E24-4B08-8636-523F2C8C3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4A8D9-F156-4531-96FD-5BEC9F4C5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766516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A705F-4977-4A05-A646-5A39E1816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B91EB-1A00-4002-A457-B802E8427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70C99E-04AB-4D7B-8D77-B8A96CADB1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68EB3-E088-4286-8F44-EC805AAE2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F4B1D-5D2A-4038-9704-A9EA0CF4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4194D-C8DE-4F63-B464-AC0CFF587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31149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D8897-14C7-4018-8FEF-0A1BE77FB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8CCFA3-8204-4099-86D9-94445C6CB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19AC0-FB57-4F20-B388-65D0F23EC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52DF2-558E-4614-AF69-C73477086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2FBABF-248C-4E59-85CC-114C5AFA4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25ECA3-9350-48B8-9C0C-2A95E7681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483330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7647EC-C60C-4057-A015-F69D587C5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9F151-2C5A-431D-9010-48EB39B48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3BF6E-7484-4D21-A437-9278322B8A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1C63F-0648-4CBB-8BDF-65FD7153D6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60C1C-6C2D-42FF-BA26-CFD75F869A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9746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CAFAAC-6713-408A-86A3-744E1D2A3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15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BEB992-CE17-4A1E-AA1F-9D3549109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44239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BC1DA0-96A5-407C-BFF4-7838767EE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4986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1F62FE-2364-44CE-841A-C809A4B73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9"/>
            <a:ext cx="12192000" cy="684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713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0D9BFF-4917-4A74-9FE6-76CD7DFE0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18874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151AF0-B112-4481-A38A-2B001B723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68" y="0"/>
            <a:ext cx="122436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8039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596CAB-C557-4C65-9077-FDFB5BA69B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49161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77E7C1-97E7-4689-85F7-201A02914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31472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650554-B5C9-4601-8F39-964501FD90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45584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A28AF4D-2D52-4C28-8CAC-C3DB573D0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5" y="0"/>
            <a:ext cx="12257382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2CD90C-7B28-4A45-85F0-8A5AFCA549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12" y="4288535"/>
            <a:ext cx="11042926" cy="2621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B15D127-53BD-44EF-822D-890EA771D9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293" y="1064894"/>
            <a:ext cx="667513" cy="6705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B794A38-6A83-4BA8-B504-8BA1C75581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4" y="1064894"/>
            <a:ext cx="670561" cy="67056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6BCB9F6-0572-41B2-9DFB-23F0841083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001" y="1064894"/>
            <a:ext cx="670561" cy="67056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6A090DC-E2DF-4284-8688-6F2EAC8BF1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4742687"/>
            <a:ext cx="11229976" cy="49877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CE89C37-1966-42B9-B462-899AB92CD56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4" y="5537832"/>
            <a:ext cx="11858240" cy="92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756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DDE0305-C26F-481F-AE1B-7A646F6899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" y="0"/>
            <a:ext cx="122478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7549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5AF94B-8117-4A28-938E-4BED2469D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39253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81CEBB-B716-41A1-8AD0-7E1E24D19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6003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70B896-42D9-45FF-8271-649CA0EC1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80211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383</Words>
  <Application>Microsoft Office PowerPoint</Application>
  <PresentationFormat>Widescreen</PresentationFormat>
  <Paragraphs>53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wahyuno</dc:creator>
  <cp:lastModifiedBy>wahyuno</cp:lastModifiedBy>
  <cp:revision>15</cp:revision>
  <dcterms:created xsi:type="dcterms:W3CDTF">2021-10-13T15:38:29Z</dcterms:created>
  <dcterms:modified xsi:type="dcterms:W3CDTF">2021-10-20T15:24:30Z</dcterms:modified>
</cp:coreProperties>
</file>

<file path=docProps/thumbnail.jpeg>
</file>